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72" r:id="rId8"/>
    <p:sldId id="260" r:id="rId9"/>
    <p:sldId id="262" r:id="rId10"/>
    <p:sldId id="270" r:id="rId11"/>
    <p:sldId id="261" r:id="rId12"/>
    <p:sldId id="263" r:id="rId13"/>
    <p:sldId id="269" r:id="rId14"/>
    <p:sldId id="275" r:id="rId15"/>
    <p:sldId id="273" r:id="rId16"/>
    <p:sldId id="274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2666"/>
    <a:srgbClr val="FFFF99"/>
    <a:srgbClr val="36D6CE"/>
    <a:srgbClr val="E5BA3F"/>
    <a:srgbClr val="271DF5"/>
    <a:srgbClr val="FF99FF"/>
    <a:srgbClr val="CC00CC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709" autoAdjust="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th-symbol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9174" y="560450"/>
            <a:ext cx="7134226" cy="599275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447800" y="152400"/>
            <a:ext cx="624840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 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ngo_beauty_three_colors_in_bow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24384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0" y="3200400"/>
            <a:ext cx="3568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৩ টি করে আম 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4648200"/>
            <a:ext cx="26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724400"/>
            <a:ext cx="3656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এখানে ৩, ৫ বার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114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মোট কয়টি আমের প্রয়োজন? </a:t>
            </a:r>
            <a:endParaRPr lang="en-US" sz="48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267200" y="852486"/>
            <a:ext cx="4495800" cy="2271714"/>
            <a:chOff x="3352800" y="1143000"/>
            <a:chExt cx="4038600" cy="1538287"/>
          </a:xfrm>
        </p:grpSpPr>
        <p:grpSp>
          <p:nvGrpSpPr>
            <p:cNvPr id="25" name="Group 24"/>
            <p:cNvGrpSpPr/>
            <p:nvPr/>
          </p:nvGrpSpPr>
          <p:grpSpPr>
            <a:xfrm>
              <a:off x="5791200" y="1143000"/>
              <a:ext cx="1600200" cy="1538287"/>
              <a:chOff x="5791200" y="1143000"/>
              <a:chExt cx="1600200" cy="1538287"/>
            </a:xfrm>
          </p:grpSpPr>
          <p:pic>
            <p:nvPicPr>
              <p:cNvPr id="9" name="Picture 8" descr="CartoonKids1.gif"/>
              <p:cNvPicPr>
                <a:picLocks noChangeAspect="1"/>
              </p:cNvPicPr>
              <p:nvPr/>
            </p:nvPicPr>
            <p:blipFill>
              <a:blip r:embed="rId3" cstate="print"/>
              <a:srcRect l="64939" t="42629" r="20302"/>
              <a:stretch>
                <a:fillRect/>
              </a:stretch>
            </p:blipFill>
            <p:spPr>
              <a:xfrm>
                <a:off x="6629400" y="1143000"/>
                <a:ext cx="762000" cy="1538287"/>
              </a:xfrm>
              <a:prstGeom prst="rect">
                <a:avLst/>
              </a:prstGeom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5791200" y="1143000"/>
                <a:ext cx="838200" cy="1538287"/>
                <a:chOff x="5791200" y="1143000"/>
                <a:chExt cx="838200" cy="1538287"/>
              </a:xfrm>
            </p:grpSpPr>
            <p:pic>
              <p:nvPicPr>
                <p:cNvPr id="19" name="Picture 18" descr="CartoonKids1.gif"/>
                <p:cNvPicPr>
                  <a:picLocks noChangeAspect="1"/>
                </p:cNvPicPr>
                <p:nvPr/>
              </p:nvPicPr>
              <p:blipFill>
                <a:blip r:embed="rId3" cstate="print"/>
                <a:srcRect t="65364" r="83765"/>
                <a:stretch>
                  <a:fillRect/>
                </a:stretch>
              </p:blipFill>
              <p:spPr>
                <a:xfrm>
                  <a:off x="5791200" y="1752600"/>
                  <a:ext cx="838200" cy="928687"/>
                </a:xfrm>
                <a:prstGeom prst="rect">
                  <a:avLst/>
                </a:prstGeom>
              </p:spPr>
            </p:pic>
            <p:pic>
              <p:nvPicPr>
                <p:cNvPr id="21" name="Picture 20" descr="7615529-mathematiques-kids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10791" t="10540" r="67628" b="60474"/>
                <a:stretch>
                  <a:fillRect/>
                </a:stretch>
              </p:blipFill>
              <p:spPr>
                <a:xfrm>
                  <a:off x="5867400" y="1143000"/>
                  <a:ext cx="762000" cy="698499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CartoonKids1.gif"/>
            <p:cNvPicPr>
              <a:picLocks noChangeAspect="1"/>
            </p:cNvPicPr>
            <p:nvPr/>
          </p:nvPicPr>
          <p:blipFill>
            <a:blip r:embed="rId3" cstate="print"/>
            <a:srcRect l="64939" t="42629" r="20302"/>
            <a:stretch>
              <a:fillRect/>
            </a:stretch>
          </p:blipFill>
          <p:spPr>
            <a:xfrm>
              <a:off x="5105400" y="1143000"/>
              <a:ext cx="762000" cy="1538287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 flipH="1">
              <a:off x="3352800" y="1143000"/>
              <a:ext cx="1905000" cy="1538287"/>
              <a:chOff x="5791200" y="1143000"/>
              <a:chExt cx="1600200" cy="1538287"/>
            </a:xfrm>
          </p:grpSpPr>
          <p:pic>
            <p:nvPicPr>
              <p:cNvPr id="27" name="Picture 26" descr="CartoonKids1.gif"/>
              <p:cNvPicPr>
                <a:picLocks noChangeAspect="1"/>
              </p:cNvPicPr>
              <p:nvPr/>
            </p:nvPicPr>
            <p:blipFill>
              <a:blip r:embed="rId3" cstate="print"/>
              <a:srcRect l="64939" t="42629" r="20302"/>
              <a:stretch>
                <a:fillRect/>
              </a:stretch>
            </p:blipFill>
            <p:spPr>
              <a:xfrm>
                <a:off x="6629400" y="1143000"/>
                <a:ext cx="762000" cy="1538287"/>
              </a:xfrm>
              <a:prstGeom prst="rect">
                <a:avLst/>
              </a:prstGeom>
            </p:spPr>
          </p:pic>
          <p:grpSp>
            <p:nvGrpSpPr>
              <p:cNvPr id="28" name="Group 27"/>
              <p:cNvGrpSpPr/>
              <p:nvPr/>
            </p:nvGrpSpPr>
            <p:grpSpPr>
              <a:xfrm>
                <a:off x="5791200" y="1143000"/>
                <a:ext cx="838200" cy="1538287"/>
                <a:chOff x="5791200" y="1143000"/>
                <a:chExt cx="838200" cy="1538287"/>
              </a:xfrm>
            </p:grpSpPr>
            <p:pic>
              <p:nvPicPr>
                <p:cNvPr id="29" name="Picture 28" descr="CartoonKids1.gif"/>
                <p:cNvPicPr>
                  <a:picLocks noChangeAspect="1"/>
                </p:cNvPicPr>
                <p:nvPr/>
              </p:nvPicPr>
              <p:blipFill>
                <a:blip r:embed="rId3" cstate="print"/>
                <a:srcRect t="65364" r="83765"/>
                <a:stretch>
                  <a:fillRect/>
                </a:stretch>
              </p:blipFill>
              <p:spPr>
                <a:xfrm>
                  <a:off x="5791200" y="1752600"/>
                  <a:ext cx="838200" cy="928687"/>
                </a:xfrm>
                <a:prstGeom prst="rect">
                  <a:avLst/>
                </a:prstGeom>
              </p:spPr>
            </p:pic>
            <p:pic>
              <p:nvPicPr>
                <p:cNvPr id="30" name="Picture 29" descr="7615529-mathematiques-kids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10791" t="10540" r="67628" b="60474"/>
                <a:stretch>
                  <a:fillRect/>
                </a:stretch>
              </p:blipFill>
              <p:spPr>
                <a:xfrm>
                  <a:off x="5867400" y="1143000"/>
                  <a:ext cx="762000" cy="69849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TextBox 31"/>
          <p:cNvSpPr txBox="1"/>
          <p:nvPr/>
        </p:nvSpPr>
        <p:spPr>
          <a:xfrm>
            <a:off x="4572000" y="3200400"/>
            <a:ext cx="4161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 ৫ জন শিক্ষার্থী   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62400" y="51054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67400" y="5105400"/>
            <a:ext cx="16802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১৫ টি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810000" y="5105400"/>
            <a:ext cx="41148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9677400" y="1524000"/>
            <a:ext cx="518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৫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-1447800" y="2971800"/>
            <a:ext cx="737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৩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357324" y="4800600"/>
            <a:ext cx="5100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₌</a:t>
            </a:r>
            <a:endParaRPr lang="en-US" sz="4000" dirty="0"/>
          </a:p>
        </p:txBody>
      </p:sp>
      <p:sp>
        <p:nvSpPr>
          <p:cNvPr id="39" name="TextBox 38"/>
          <p:cNvSpPr txBox="1"/>
          <p:nvPr/>
        </p:nvSpPr>
        <p:spPr>
          <a:xfrm>
            <a:off x="1524000" y="0"/>
            <a:ext cx="65453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আর একটি ছবি দেখি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996 0.24815 L -0.6283 0.54787 " pathEditMode="relative" ptsTypes="AA"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21 0.02613 L 0.69288 0.3369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32" grpId="0"/>
      <p:bldP spid="34" grpId="0"/>
      <p:bldP spid="35" grpId="0" animBg="1"/>
      <p:bldP spid="36" grpId="0"/>
      <p:bldP spid="37" grpId="0"/>
      <p:bldP spid="38" grpId="0"/>
      <p:bldP spid="3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1649998" y="381000"/>
            <a:ext cx="6122402" cy="3013049"/>
            <a:chOff x="0" y="381000"/>
            <a:chExt cx="6122402" cy="3013049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1222349"/>
              <a:ext cx="6122402" cy="2171700"/>
              <a:chOff x="1726198" y="2362200"/>
              <a:chExt cx="6122402" cy="21717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26198" y="2438400"/>
                <a:ext cx="5665202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91400" y="2362200"/>
                <a:ext cx="457200" cy="217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38" name="Picture 37" descr="DSCN149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9729593">
              <a:off x="1752600" y="533400"/>
              <a:ext cx="2590800" cy="1943100"/>
            </a:xfrm>
            <a:prstGeom prst="ellipse">
              <a:avLst/>
            </a:prstGeom>
          </p:spPr>
        </p:pic>
        <p:pic>
          <p:nvPicPr>
            <p:cNvPr id="39" name="Picture 38" descr="DSCN149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9729593">
              <a:off x="315854" y="381000"/>
              <a:ext cx="2590800" cy="1943100"/>
            </a:xfrm>
            <a:prstGeom prst="ellipse">
              <a:avLst/>
            </a:prstGeom>
          </p:spPr>
        </p:pic>
        <p:pic>
          <p:nvPicPr>
            <p:cNvPr id="40" name="Picture 39" descr="DSCN149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485903">
              <a:off x="2954847" y="532639"/>
              <a:ext cx="2590800" cy="1943100"/>
            </a:xfrm>
            <a:prstGeom prst="ellipse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-76200" y="4229100"/>
            <a:ext cx="2564398" cy="1485900"/>
            <a:chOff x="1726198" y="2362200"/>
            <a:chExt cx="6122402" cy="2171700"/>
          </a:xfrm>
        </p:grpSpPr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26198" y="2438400"/>
              <a:ext cx="5665202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1400" y="2362200"/>
              <a:ext cx="457200" cy="217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1" name="Group 70"/>
          <p:cNvGrpSpPr/>
          <p:nvPr/>
        </p:nvGrpSpPr>
        <p:grpSpPr>
          <a:xfrm>
            <a:off x="3352800" y="4648200"/>
            <a:ext cx="2564398" cy="1485900"/>
            <a:chOff x="1726198" y="2362200"/>
            <a:chExt cx="6122402" cy="2171700"/>
          </a:xfrm>
        </p:grpSpPr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26198" y="2438400"/>
              <a:ext cx="5665202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1400" y="2362200"/>
              <a:ext cx="457200" cy="217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4" name="Group 73"/>
          <p:cNvGrpSpPr/>
          <p:nvPr/>
        </p:nvGrpSpPr>
        <p:grpSpPr>
          <a:xfrm>
            <a:off x="6324600" y="3695700"/>
            <a:ext cx="2564398" cy="1485900"/>
            <a:chOff x="1726198" y="2362200"/>
            <a:chExt cx="6122402" cy="2171700"/>
          </a:xfrm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26198" y="2438400"/>
              <a:ext cx="5665202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1400" y="2362200"/>
              <a:ext cx="457200" cy="217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6" name="Picture 85" descr="DSCN14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381000"/>
            <a:ext cx="2514600" cy="1885950"/>
          </a:xfrm>
          <a:prstGeom prst="ellipse">
            <a:avLst/>
          </a:prstGeom>
        </p:spPr>
      </p:pic>
      <p:grpSp>
        <p:nvGrpSpPr>
          <p:cNvPr id="131" name="Group 130"/>
          <p:cNvGrpSpPr/>
          <p:nvPr/>
        </p:nvGrpSpPr>
        <p:grpSpPr>
          <a:xfrm>
            <a:off x="-1752595" y="990600"/>
            <a:ext cx="1752595" cy="1295400"/>
            <a:chOff x="-15943" y="2514600"/>
            <a:chExt cx="1752595" cy="1295400"/>
          </a:xfrm>
        </p:grpSpPr>
        <p:grpSp>
          <p:nvGrpSpPr>
            <p:cNvPr id="109" name="Group 108"/>
            <p:cNvGrpSpPr/>
            <p:nvPr/>
          </p:nvGrpSpPr>
          <p:grpSpPr>
            <a:xfrm>
              <a:off x="-15943" y="2514600"/>
              <a:ext cx="1453233" cy="1295400"/>
              <a:chOff x="-15943" y="2514600"/>
              <a:chExt cx="1453233" cy="1295400"/>
            </a:xfrm>
          </p:grpSpPr>
          <p:pic>
            <p:nvPicPr>
              <p:cNvPr id="90" name="Picture 89" descr="pulakbest_1339558064_7-images.jpg"/>
              <p:cNvPicPr>
                <a:picLocks noChangeAspect="1"/>
              </p:cNvPicPr>
              <p:nvPr/>
            </p:nvPicPr>
            <p:blipFill>
              <a:blip r:embed="rId6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-166972" y="2665629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91" name="Picture 90" descr="pulakbest_1339558064_7-images.jpg"/>
              <p:cNvPicPr>
                <a:picLocks noChangeAspect="1"/>
              </p:cNvPicPr>
              <p:nvPr/>
            </p:nvPicPr>
            <p:blipFill>
              <a:blip r:embed="rId6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282346" y="2665629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92" name="Picture 91" descr="pulakbest_1339558064_7-images.jpg"/>
              <p:cNvPicPr>
                <a:picLocks noChangeAspect="1"/>
              </p:cNvPicPr>
              <p:nvPr/>
            </p:nvPicPr>
            <p:blipFill>
              <a:blip r:embed="rId6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681740" y="2665629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93" name="Picture 92" descr="pulakbest_1339558064_7-images.jpg"/>
              <p:cNvPicPr>
                <a:picLocks noChangeAspect="1"/>
              </p:cNvPicPr>
              <p:nvPr/>
            </p:nvPicPr>
            <p:blipFill>
              <a:blip r:embed="rId6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-151029" y="3059881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94" name="Picture 93" descr="pulakbest_1339558064_7-images.jpg"/>
              <p:cNvPicPr>
                <a:picLocks noChangeAspect="1"/>
              </p:cNvPicPr>
              <p:nvPr/>
            </p:nvPicPr>
            <p:blipFill>
              <a:blip r:embed="rId6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306172" y="3059881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108" name="Picture 107" descr="pulakbest_1339558064_7-images.jpg"/>
              <p:cNvPicPr>
                <a:picLocks noChangeAspect="1"/>
              </p:cNvPicPr>
              <p:nvPr/>
            </p:nvPicPr>
            <p:blipFill>
              <a:blip r:embed="rId6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687171" y="3046629"/>
                <a:ext cx="901148" cy="599090"/>
              </a:xfrm>
              <a:prstGeom prst="rect">
                <a:avLst/>
              </a:prstGeom>
            </p:spPr>
          </p:pic>
        </p:grpSp>
        <p:sp>
          <p:nvSpPr>
            <p:cNvPr id="89" name="TextBox 88"/>
            <p:cNvSpPr txBox="1"/>
            <p:nvPr/>
          </p:nvSpPr>
          <p:spPr>
            <a:xfrm>
              <a:off x="0" y="3200400"/>
              <a:ext cx="1736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৬ টি লিচু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3276600" y="2971800"/>
            <a:ext cx="2396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 ঝুড়ি লিচু 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28600" y="5562600"/>
            <a:ext cx="1447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১ম ঝুড়ি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-1752595" y="2667000"/>
            <a:ext cx="1752595" cy="1295400"/>
            <a:chOff x="-15943" y="2514600"/>
            <a:chExt cx="1752595" cy="1295400"/>
          </a:xfrm>
        </p:grpSpPr>
        <p:grpSp>
          <p:nvGrpSpPr>
            <p:cNvPr id="133" name="Group 132"/>
            <p:cNvGrpSpPr/>
            <p:nvPr/>
          </p:nvGrpSpPr>
          <p:grpSpPr>
            <a:xfrm>
              <a:off x="-15943" y="2514600"/>
              <a:ext cx="1453233" cy="1295400"/>
              <a:chOff x="-15943" y="2514600"/>
              <a:chExt cx="1453233" cy="1295400"/>
            </a:xfrm>
          </p:grpSpPr>
          <p:pic>
            <p:nvPicPr>
              <p:cNvPr id="135" name="Picture 134" descr="pulakbest_1339558064_7-images.jpg"/>
              <p:cNvPicPr>
                <a:picLocks noChangeAspect="1"/>
              </p:cNvPicPr>
              <p:nvPr/>
            </p:nvPicPr>
            <p:blipFill>
              <a:blip r:embed="rId6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-166972" y="2665629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136" name="Picture 135" descr="pulakbest_1339558064_7-images.jpg"/>
              <p:cNvPicPr>
                <a:picLocks noChangeAspect="1"/>
              </p:cNvPicPr>
              <p:nvPr/>
            </p:nvPicPr>
            <p:blipFill>
              <a:blip r:embed="rId6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282346" y="2665629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137" name="Picture 136" descr="pulakbest_1339558064_7-images.jpg"/>
              <p:cNvPicPr>
                <a:picLocks noChangeAspect="1"/>
              </p:cNvPicPr>
              <p:nvPr/>
            </p:nvPicPr>
            <p:blipFill>
              <a:blip r:embed="rId6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681740" y="2665629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138" name="Picture 137" descr="pulakbest_1339558064_7-images.jpg"/>
              <p:cNvPicPr>
                <a:picLocks noChangeAspect="1"/>
              </p:cNvPicPr>
              <p:nvPr/>
            </p:nvPicPr>
            <p:blipFill>
              <a:blip r:embed="rId6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-151029" y="3059881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139" name="Picture 138" descr="pulakbest_1339558064_7-images.jpg"/>
              <p:cNvPicPr>
                <a:picLocks noChangeAspect="1"/>
              </p:cNvPicPr>
              <p:nvPr/>
            </p:nvPicPr>
            <p:blipFill>
              <a:blip r:embed="rId6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306172" y="3059881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140" name="Picture 139" descr="pulakbest_1339558064_7-images.jpg"/>
              <p:cNvPicPr>
                <a:picLocks noChangeAspect="1"/>
              </p:cNvPicPr>
              <p:nvPr/>
            </p:nvPicPr>
            <p:blipFill>
              <a:blip r:embed="rId6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687171" y="3046629"/>
                <a:ext cx="901148" cy="599090"/>
              </a:xfrm>
              <a:prstGeom prst="rect">
                <a:avLst/>
              </a:prstGeom>
            </p:spPr>
          </p:pic>
        </p:grpSp>
        <p:sp>
          <p:nvSpPr>
            <p:cNvPr id="134" name="TextBox 133"/>
            <p:cNvSpPr txBox="1"/>
            <p:nvPr/>
          </p:nvSpPr>
          <p:spPr>
            <a:xfrm>
              <a:off x="0" y="3200400"/>
              <a:ext cx="1736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৬ টি লিচু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-1752595" y="4648200"/>
            <a:ext cx="1752595" cy="1295400"/>
            <a:chOff x="-15943" y="2514600"/>
            <a:chExt cx="1752595" cy="1295400"/>
          </a:xfrm>
        </p:grpSpPr>
        <p:grpSp>
          <p:nvGrpSpPr>
            <p:cNvPr id="142" name="Group 141"/>
            <p:cNvGrpSpPr/>
            <p:nvPr/>
          </p:nvGrpSpPr>
          <p:grpSpPr>
            <a:xfrm>
              <a:off x="-15943" y="2514600"/>
              <a:ext cx="1453233" cy="1295400"/>
              <a:chOff x="-15943" y="2514600"/>
              <a:chExt cx="1453233" cy="1295400"/>
            </a:xfrm>
          </p:grpSpPr>
          <p:pic>
            <p:nvPicPr>
              <p:cNvPr id="144" name="Picture 143" descr="pulakbest_1339558064_7-images.jpg"/>
              <p:cNvPicPr>
                <a:picLocks noChangeAspect="1"/>
              </p:cNvPicPr>
              <p:nvPr/>
            </p:nvPicPr>
            <p:blipFill>
              <a:blip r:embed="rId6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-166972" y="2665629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145" name="Picture 144" descr="pulakbest_1339558064_7-images.jpg"/>
              <p:cNvPicPr>
                <a:picLocks noChangeAspect="1"/>
              </p:cNvPicPr>
              <p:nvPr/>
            </p:nvPicPr>
            <p:blipFill>
              <a:blip r:embed="rId6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282346" y="2665629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146" name="Picture 145" descr="pulakbest_1339558064_7-images.jpg"/>
              <p:cNvPicPr>
                <a:picLocks noChangeAspect="1"/>
              </p:cNvPicPr>
              <p:nvPr/>
            </p:nvPicPr>
            <p:blipFill>
              <a:blip r:embed="rId6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681740" y="2665629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147" name="Picture 146" descr="pulakbest_1339558064_7-images.jpg"/>
              <p:cNvPicPr>
                <a:picLocks noChangeAspect="1"/>
              </p:cNvPicPr>
              <p:nvPr/>
            </p:nvPicPr>
            <p:blipFill>
              <a:blip r:embed="rId6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-151029" y="3059881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148" name="Picture 147" descr="pulakbest_1339558064_7-images.jpg"/>
              <p:cNvPicPr>
                <a:picLocks noChangeAspect="1"/>
              </p:cNvPicPr>
              <p:nvPr/>
            </p:nvPicPr>
            <p:blipFill>
              <a:blip r:embed="rId6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306172" y="3059881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149" name="Picture 148" descr="pulakbest_1339558064_7-images.jpg"/>
              <p:cNvPicPr>
                <a:picLocks noChangeAspect="1"/>
              </p:cNvPicPr>
              <p:nvPr/>
            </p:nvPicPr>
            <p:blipFill>
              <a:blip r:embed="rId6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687171" y="3046629"/>
                <a:ext cx="901148" cy="599090"/>
              </a:xfrm>
              <a:prstGeom prst="rect">
                <a:avLst/>
              </a:prstGeom>
            </p:spPr>
          </p:pic>
        </p:grpSp>
        <p:sp>
          <p:nvSpPr>
            <p:cNvPr id="143" name="TextBox 142"/>
            <p:cNvSpPr txBox="1"/>
            <p:nvPr/>
          </p:nvSpPr>
          <p:spPr>
            <a:xfrm>
              <a:off x="0" y="3200400"/>
              <a:ext cx="1736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৬ টি লিচু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3733800" y="5943600"/>
            <a:ext cx="1449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২য় ঝুড়ি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7086600" y="4953000"/>
            <a:ext cx="149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৩য় ঝুড়ি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71600" y="0"/>
            <a:ext cx="7051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আবার একটি ছবি দেখি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083 0.00555 L 0.25416 0.3940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583 -0.17207 L 0.6125 0.2275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083 -0.53839 L 0.90416 -0.2275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50" grpId="0"/>
      <p:bldP spid="151" grpId="0"/>
      <p:bldP spid="50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457200" y="3429000"/>
            <a:ext cx="8229600" cy="1676400"/>
          </a:xfrm>
          <a:prstGeom prst="roundRect">
            <a:avLst/>
          </a:prstGeom>
          <a:solidFill>
            <a:srgbClr val="36D6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0600" y="457200"/>
            <a:ext cx="7266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/>
              <a:t>গাণিতিক বাক্যে কিভাবে লেখা যায় দেখি -</a:t>
            </a:r>
            <a:endParaRPr lang="en-US" sz="32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-2438400" y="1371600"/>
            <a:ext cx="2209800" cy="1447800"/>
            <a:chOff x="-168348" y="2514600"/>
            <a:chExt cx="1828800" cy="1295400"/>
          </a:xfrm>
        </p:grpSpPr>
        <p:grpSp>
          <p:nvGrpSpPr>
            <p:cNvPr id="29" name="Group 132"/>
            <p:cNvGrpSpPr/>
            <p:nvPr/>
          </p:nvGrpSpPr>
          <p:grpSpPr>
            <a:xfrm>
              <a:off x="-15943" y="2514600"/>
              <a:ext cx="1453233" cy="1295400"/>
              <a:chOff x="-15943" y="2514600"/>
              <a:chExt cx="1453233" cy="1295400"/>
            </a:xfrm>
          </p:grpSpPr>
          <p:pic>
            <p:nvPicPr>
              <p:cNvPr id="31" name="Picture 30" descr="pulakbest_1339558064_7-images.jpg"/>
              <p:cNvPicPr>
                <a:picLocks noChangeAspect="1"/>
              </p:cNvPicPr>
              <p:nvPr/>
            </p:nvPicPr>
            <p:blipFill>
              <a:blip r:embed="rId2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-166972" y="2665629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32" name="Picture 31" descr="pulakbest_1339558064_7-images.jpg"/>
              <p:cNvPicPr>
                <a:picLocks noChangeAspect="1"/>
              </p:cNvPicPr>
              <p:nvPr/>
            </p:nvPicPr>
            <p:blipFill>
              <a:blip r:embed="rId2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282346" y="2665629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33" name="Picture 32" descr="pulakbest_1339558064_7-images.jpg"/>
              <p:cNvPicPr>
                <a:picLocks noChangeAspect="1"/>
              </p:cNvPicPr>
              <p:nvPr/>
            </p:nvPicPr>
            <p:blipFill>
              <a:blip r:embed="rId2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681740" y="2665629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34" name="Picture 33" descr="pulakbest_1339558064_7-images.jpg"/>
              <p:cNvPicPr>
                <a:picLocks noChangeAspect="1"/>
              </p:cNvPicPr>
              <p:nvPr/>
            </p:nvPicPr>
            <p:blipFill>
              <a:blip r:embed="rId2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-151029" y="3059881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35" name="Picture 34" descr="pulakbest_1339558064_7-images.jpg"/>
              <p:cNvPicPr>
                <a:picLocks noChangeAspect="1"/>
              </p:cNvPicPr>
              <p:nvPr/>
            </p:nvPicPr>
            <p:blipFill>
              <a:blip r:embed="rId2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306172" y="3059881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36" name="Picture 35" descr="pulakbest_1339558064_7-images.jpg"/>
              <p:cNvPicPr>
                <a:picLocks noChangeAspect="1"/>
              </p:cNvPicPr>
              <p:nvPr/>
            </p:nvPicPr>
            <p:blipFill>
              <a:blip r:embed="rId2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687171" y="3046629"/>
                <a:ext cx="901148" cy="599090"/>
              </a:xfrm>
              <a:prstGeom prst="rect">
                <a:avLst/>
              </a:prstGeom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-168348" y="3200400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৬ টি করে লিচু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-2514600" y="3276600"/>
            <a:ext cx="2057400" cy="1727775"/>
            <a:chOff x="5410200" y="2286000"/>
            <a:chExt cx="2057400" cy="1727775"/>
          </a:xfrm>
        </p:grpSpPr>
        <p:grpSp>
          <p:nvGrpSpPr>
            <p:cNvPr id="27" name="Group 26"/>
            <p:cNvGrpSpPr/>
            <p:nvPr/>
          </p:nvGrpSpPr>
          <p:grpSpPr>
            <a:xfrm>
              <a:off x="5410200" y="2286000"/>
              <a:ext cx="2057400" cy="1676402"/>
              <a:chOff x="3581400" y="1295400"/>
              <a:chExt cx="5105400" cy="28956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648198" y="1295400"/>
                <a:ext cx="2564400" cy="1485900"/>
                <a:chOff x="1726192" y="2362200"/>
                <a:chExt cx="6122408" cy="2171700"/>
              </a:xfrm>
            </p:grpSpPr>
            <p:pic>
              <p:nvPicPr>
                <p:cNvPr id="7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726192" y="2438401"/>
                  <a:ext cx="5665201" cy="19812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7391400" y="2362200"/>
                  <a:ext cx="457200" cy="2171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9" name="Group 8"/>
              <p:cNvGrpSpPr/>
              <p:nvPr/>
            </p:nvGrpSpPr>
            <p:grpSpPr>
              <a:xfrm>
                <a:off x="3581400" y="2628900"/>
                <a:ext cx="2564398" cy="1485900"/>
                <a:chOff x="1726198" y="2362200"/>
                <a:chExt cx="6122402" cy="2171700"/>
              </a:xfrm>
            </p:grpSpPr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726198" y="2438400"/>
                  <a:ext cx="5665202" cy="1981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7391400" y="2362200"/>
                  <a:ext cx="457200" cy="2171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12" name="Group 11"/>
              <p:cNvGrpSpPr/>
              <p:nvPr/>
            </p:nvGrpSpPr>
            <p:grpSpPr>
              <a:xfrm>
                <a:off x="6122402" y="2639785"/>
                <a:ext cx="2564398" cy="1551215"/>
                <a:chOff x="1726198" y="2266739"/>
                <a:chExt cx="6122402" cy="2267161"/>
              </a:xfrm>
            </p:grpSpPr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726198" y="2266739"/>
                  <a:ext cx="5665203" cy="1981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7391400" y="2362200"/>
                  <a:ext cx="457200" cy="2171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39" name="TextBox 38"/>
            <p:cNvSpPr txBox="1"/>
            <p:nvPr/>
          </p:nvSpPr>
          <p:spPr>
            <a:xfrm>
              <a:off x="5562600" y="3429000"/>
              <a:ext cx="17411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৩ টি ঝুড়িতে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-3352800" y="381000"/>
            <a:ext cx="3124200" cy="1066800"/>
            <a:chOff x="4191000" y="1600200"/>
            <a:chExt cx="3124200" cy="1066800"/>
          </a:xfrm>
        </p:grpSpPr>
        <p:sp>
          <p:nvSpPr>
            <p:cNvPr id="41" name="TextBox 40"/>
            <p:cNvSpPr txBox="1"/>
            <p:nvPr/>
          </p:nvSpPr>
          <p:spPr>
            <a:xfrm>
              <a:off x="4259848" y="1678125"/>
              <a:ext cx="29791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মোট ১৮টি</a:t>
              </a:r>
              <a:endPara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191000" y="1600200"/>
              <a:ext cx="3124200" cy="1066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09600" y="3319552"/>
            <a:ext cx="95250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81200" y="3276600"/>
            <a:ext cx="105028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81400" y="3276600"/>
            <a:ext cx="97654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57800" y="2971800"/>
            <a:ext cx="78579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₌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53200" y="3276600"/>
            <a:ext cx="188545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১৮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9547E-6 L 0.3125 0.0055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0.29233 L 0.6375 -0.292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0.17761 L 1.0125 0.1776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" grpId="0"/>
      <p:bldP spid="44" grpId="0"/>
      <p:bldP spid="49" grpId="0"/>
      <p:bldP spid="50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834277"/>
            <a:ext cx="883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প্রত্যেক সারিতে যতটি বেঞ্চ আছে, 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তার প্রতিটিতে ২ জন করে শিক্ষার্থী বসলে, 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মোট কতজন বসতে পারবে লিখ।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33400" y="1447800"/>
            <a:ext cx="8229600" cy="1981200"/>
            <a:chOff x="533400" y="1447800"/>
            <a:chExt cx="8229600" cy="1981200"/>
          </a:xfrm>
        </p:grpSpPr>
        <p:sp>
          <p:nvSpPr>
            <p:cNvPr id="3" name="Rounded Rectangle 2"/>
            <p:cNvSpPr/>
            <p:nvPr/>
          </p:nvSpPr>
          <p:spPr>
            <a:xfrm>
              <a:off x="533400" y="1447800"/>
              <a:ext cx="8229600" cy="19812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33400" y="1600200"/>
              <a:ext cx="8153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bn-BD" sz="3600" dirty="0" smtClean="0">
                <a:solidFill>
                  <a:srgbClr val="8A2666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dirty="0" smtClean="0">
                  <a:solidFill>
                    <a:srgbClr val="8A2666"/>
                  </a:solidFill>
                  <a:latin typeface="NikoshBAN" pitchFamily="2" charset="0"/>
                  <a:cs typeface="NikoshBAN" pitchFamily="2" charset="0"/>
                </a:rPr>
                <a:t>এবার তোমাদের সম্যাসার সমাধানটি গাণিতিক বাক্যে লিখ</a:t>
              </a:r>
              <a:endParaRPr lang="en-US" sz="3600" dirty="0">
                <a:solidFill>
                  <a:srgbClr val="8A2666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457200" y="3886200"/>
            <a:ext cx="8229600" cy="1676400"/>
          </a:xfrm>
          <a:prstGeom prst="roundRect">
            <a:avLst/>
          </a:prstGeom>
          <a:solidFill>
            <a:srgbClr val="36D6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85800" y="3886200"/>
            <a:ext cx="7696200" cy="1676400"/>
            <a:chOff x="685800" y="3886200"/>
            <a:chExt cx="7696200" cy="1676400"/>
          </a:xfrm>
        </p:grpSpPr>
        <p:sp>
          <p:nvSpPr>
            <p:cNvPr id="5" name="Rectangle 4"/>
            <p:cNvSpPr/>
            <p:nvPr/>
          </p:nvSpPr>
          <p:spPr>
            <a:xfrm>
              <a:off x="685800" y="3886200"/>
              <a:ext cx="1676400" cy="1676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505200" y="3886200"/>
              <a:ext cx="1676400" cy="1676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705600" y="3886200"/>
              <a:ext cx="1676400" cy="1676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4343400"/>
              <a:ext cx="762000" cy="762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86400" y="4343400"/>
              <a:ext cx="762000" cy="762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19888142">
            <a:off x="1371600" y="4166636"/>
            <a:ext cx="6324600" cy="11430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Diagonal Corner Rectangle 13"/>
          <p:cNvSpPr/>
          <p:nvPr/>
        </p:nvSpPr>
        <p:spPr>
          <a:xfrm>
            <a:off x="381000" y="228600"/>
            <a:ext cx="8382000" cy="640080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6735" y="4073604"/>
            <a:ext cx="7590539" cy="1323439"/>
          </a:xfrm>
          <a:prstGeom prst="rect">
            <a:avLst/>
          </a:prstGeom>
        </p:spPr>
        <p:txBody>
          <a:bodyPr wrap="none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bn-BD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সবাইকে ধন্যবাদ </a:t>
            </a:r>
            <a:endParaRPr lang="en-US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90800" y="506506"/>
            <a:ext cx="3200400" cy="2846294"/>
            <a:chOff x="1371600" y="1039906"/>
            <a:chExt cx="6705600" cy="5437094"/>
          </a:xfrm>
        </p:grpSpPr>
        <p:sp>
          <p:nvSpPr>
            <p:cNvPr id="3" name="Flowchart: Punched Tape 2"/>
            <p:cNvSpPr/>
            <p:nvPr/>
          </p:nvSpPr>
          <p:spPr>
            <a:xfrm>
              <a:off x="1371600" y="3505200"/>
              <a:ext cx="6705600" cy="29718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371600" y="1039906"/>
              <a:ext cx="6705600" cy="3151094"/>
              <a:chOff x="883227" y="0"/>
              <a:chExt cx="4298373" cy="2465294"/>
            </a:xfrm>
          </p:grpSpPr>
          <p:pic>
            <p:nvPicPr>
              <p:cNvPr id="5" name="Picture 4" descr="safety1.jpg"/>
              <p:cNvPicPr>
                <a:picLocks noChangeAspect="1"/>
              </p:cNvPicPr>
              <p:nvPr/>
            </p:nvPicPr>
            <p:blipFill>
              <a:blip r:embed="rId2" cstate="print"/>
              <a:srcRect l="45454" r="45455" b="50861"/>
              <a:stretch>
                <a:fillRect/>
              </a:stretch>
            </p:blipFill>
            <p:spPr>
              <a:xfrm flipH="1">
                <a:off x="2989118" y="0"/>
                <a:ext cx="1108364" cy="2465294"/>
              </a:xfrm>
              <a:prstGeom prst="rect">
                <a:avLst/>
              </a:prstGeom>
            </p:spPr>
          </p:pic>
          <p:pic>
            <p:nvPicPr>
              <p:cNvPr id="6" name="Picture 5" descr="safety1.jpg"/>
              <p:cNvPicPr>
                <a:picLocks noChangeAspect="1"/>
              </p:cNvPicPr>
              <p:nvPr/>
            </p:nvPicPr>
            <p:blipFill>
              <a:blip r:embed="rId2" cstate="print"/>
              <a:srcRect l="45454" r="45455" b="50861"/>
              <a:stretch>
                <a:fillRect/>
              </a:stretch>
            </p:blipFill>
            <p:spPr>
              <a:xfrm>
                <a:off x="1880754" y="0"/>
                <a:ext cx="1108364" cy="2465294"/>
              </a:xfrm>
              <a:prstGeom prst="rect">
                <a:avLst/>
              </a:prstGeom>
            </p:spPr>
          </p:pic>
          <p:pic>
            <p:nvPicPr>
              <p:cNvPr id="7" name="Picture 6" descr="safety1.jpg"/>
              <p:cNvPicPr>
                <a:picLocks noChangeAspect="1"/>
              </p:cNvPicPr>
              <p:nvPr/>
            </p:nvPicPr>
            <p:blipFill>
              <a:blip r:embed="rId2" cstate="print"/>
              <a:srcRect l="45454" r="45455" b="50861"/>
              <a:stretch>
                <a:fillRect/>
              </a:stretch>
            </p:blipFill>
            <p:spPr>
              <a:xfrm>
                <a:off x="883227" y="0"/>
                <a:ext cx="1108364" cy="2465294"/>
              </a:xfrm>
              <a:prstGeom prst="rect">
                <a:avLst/>
              </a:prstGeom>
            </p:spPr>
          </p:pic>
          <p:pic>
            <p:nvPicPr>
              <p:cNvPr id="8" name="Picture 7" descr="safety1.jpg"/>
              <p:cNvPicPr>
                <a:picLocks noChangeAspect="1"/>
              </p:cNvPicPr>
              <p:nvPr/>
            </p:nvPicPr>
            <p:blipFill>
              <a:blip r:embed="rId2" cstate="print"/>
              <a:srcRect l="45454" r="45455" b="50861"/>
              <a:stretch>
                <a:fillRect/>
              </a:stretch>
            </p:blipFill>
            <p:spPr>
              <a:xfrm>
                <a:off x="4073236" y="0"/>
                <a:ext cx="1108364" cy="246529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62000" y="457200"/>
            <a:ext cx="7772400" cy="586740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762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1905000"/>
            <a:ext cx="6388416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গোপাল দে</a:t>
            </a:r>
            <a:endParaRPr lang="en-US" sz="66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মরাচেংগী স.প্রা.বি.লক্ষ্মীছড়ি, খাগড়াছড়ি। </a:t>
            </a:r>
            <a:endParaRPr lang="en-US" sz="36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Click="0" advTm="2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905000"/>
            <a:ext cx="7398014" cy="3046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তৃতীয় শ্রেণি</a:t>
            </a:r>
          </a:p>
          <a:p>
            <a:pPr algn="ctr"/>
            <a:r>
              <a:rPr lang="bn-BD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 গণিত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>
            <a:off x="228600" y="914400"/>
            <a:ext cx="8686800" cy="5257800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914400"/>
            <a:ext cx="362150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800" dirty="0" smtClean="0">
                <a:solidFill>
                  <a:srgbClr val="8A2666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8800" dirty="0">
              <a:solidFill>
                <a:srgbClr val="8A26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nt Arrow 4"/>
          <p:cNvSpPr/>
          <p:nvPr/>
        </p:nvSpPr>
        <p:spPr>
          <a:xfrm rot="5400000">
            <a:off x="3657600" y="1600200"/>
            <a:ext cx="1066800" cy="762000"/>
          </a:xfrm>
          <a:prstGeom prst="ben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8077200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bn-BD" sz="4300" dirty="0" smtClean="0">
                <a:solidFill>
                  <a:srgbClr val="271DF5"/>
                </a:solidFill>
                <a:latin typeface="NikoshBAN" pitchFamily="2" charset="0"/>
                <a:cs typeface="NikoshBAN" pitchFamily="2" charset="0"/>
              </a:rPr>
              <a:t>শিক্ষার্থীরা এক অংক বিশিষ্ট দুইটি সংখ্যার গুণ করতে পারবে। </a:t>
            </a:r>
          </a:p>
          <a:p>
            <a:pPr algn="l"/>
            <a:r>
              <a:rPr lang="bn-BD" sz="4300" dirty="0" smtClean="0">
                <a:solidFill>
                  <a:srgbClr val="271DF5"/>
                </a:solidFill>
                <a:latin typeface="NikoshBAN" pitchFamily="2" charset="0"/>
                <a:cs typeface="NikoshBAN" pitchFamily="2" charset="0"/>
              </a:rPr>
              <a:t>ছবি দেখে গাণিতিক বাক্য লিখতে পারবে। </a:t>
            </a:r>
          </a:p>
          <a:p>
            <a:pPr>
              <a:buFont typeface="Wingdings" pitchFamily="2" charset="2"/>
              <a:buChar char="q"/>
            </a:pPr>
            <a:endParaRPr lang="bn-BD" dirty="0" smtClean="0">
              <a:solidFill>
                <a:srgbClr val="271DF5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1000" y="3048000"/>
            <a:ext cx="3048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" y="4191000"/>
            <a:ext cx="3048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2895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√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4038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√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8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8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8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6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 animBg="1"/>
      <p:bldP spid="12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24598" t="23958" r="47291" b="11458"/>
          <a:stretch>
            <a:fillRect/>
          </a:stretch>
        </p:blipFill>
        <p:spPr bwMode="auto">
          <a:xfrm>
            <a:off x="2057400" y="381000"/>
            <a:ext cx="5562600" cy="591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524000"/>
            <a:ext cx="6200736" cy="37702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3900" dirty="0" smtClean="0">
                <a:latin typeface="NikoshBAN" pitchFamily="2" charset="0"/>
                <a:cs typeface="NikoshBAN" pitchFamily="2" charset="0"/>
              </a:rPr>
              <a:t>2997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65598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রেল গাড়িতে কয়টি বগি দেখা যাচ্ছে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Brace 20"/>
          <p:cNvSpPr/>
          <p:nvPr/>
        </p:nvSpPr>
        <p:spPr>
          <a:xfrm rot="5400000">
            <a:off x="2895600" y="381000"/>
            <a:ext cx="1447800" cy="5715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8600" y="228600"/>
            <a:ext cx="68563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প্রতিটি বগিতে কয়জন করে বসে আছে?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-8618624" y="990600"/>
            <a:ext cx="8618624" cy="1676400"/>
            <a:chOff x="830176" y="4343400"/>
            <a:chExt cx="8618624" cy="1676400"/>
          </a:xfrm>
        </p:grpSpPr>
        <p:grpSp>
          <p:nvGrpSpPr>
            <p:cNvPr id="48" name="Group 47"/>
            <p:cNvGrpSpPr/>
            <p:nvPr/>
          </p:nvGrpSpPr>
          <p:grpSpPr>
            <a:xfrm>
              <a:off x="830176" y="4343400"/>
              <a:ext cx="8618624" cy="1676400"/>
              <a:chOff x="830176" y="4343400"/>
              <a:chExt cx="8618624" cy="1676400"/>
            </a:xfrm>
          </p:grpSpPr>
          <p:pic>
            <p:nvPicPr>
              <p:cNvPr id="41" name="Picture 40" descr="00.jpeg"/>
              <p:cNvPicPr>
                <a:picLocks noChangeAspect="1"/>
              </p:cNvPicPr>
              <p:nvPr/>
            </p:nvPicPr>
            <p:blipFill>
              <a:blip r:embed="rId2" cstate="print"/>
              <a:srcRect t="29577" r="76056" b="16901"/>
              <a:stretch>
                <a:fillRect/>
              </a:stretch>
            </p:blipFill>
            <p:spPr>
              <a:xfrm>
                <a:off x="830176" y="4491990"/>
                <a:ext cx="1608224" cy="1527810"/>
              </a:xfrm>
              <a:prstGeom prst="rect">
                <a:avLst/>
              </a:prstGeom>
            </p:spPr>
          </p:pic>
          <p:grpSp>
            <p:nvGrpSpPr>
              <p:cNvPr id="20" name="Group 19"/>
              <p:cNvGrpSpPr/>
              <p:nvPr/>
            </p:nvGrpSpPr>
            <p:grpSpPr>
              <a:xfrm>
                <a:off x="1219200" y="4343400"/>
                <a:ext cx="8229600" cy="1676400"/>
                <a:chOff x="762000" y="3124200"/>
                <a:chExt cx="8229600" cy="1676400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1981200" y="3276600"/>
                  <a:ext cx="4652682" cy="1524000"/>
                  <a:chOff x="1905000" y="3276600"/>
                  <a:chExt cx="4652682" cy="1524000"/>
                </a:xfrm>
              </p:grpSpPr>
              <p:pic>
                <p:nvPicPr>
                  <p:cNvPr id="5" name="Picture 4" descr="00.jpe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rcRect t="30000" r="75500" b="20000"/>
                  <a:stretch>
                    <a:fillRect/>
                  </a:stretch>
                </p:blipFill>
                <p:spPr>
                  <a:xfrm>
                    <a:off x="4800600" y="3276600"/>
                    <a:ext cx="1757082" cy="1524000"/>
                  </a:xfrm>
                  <a:prstGeom prst="rect">
                    <a:avLst/>
                  </a:prstGeom>
                </p:spPr>
              </p:pic>
              <p:pic>
                <p:nvPicPr>
                  <p:cNvPr id="6" name="Picture 5" descr="00.jpe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rcRect t="30000" r="75500" b="20000"/>
                  <a:stretch>
                    <a:fillRect/>
                  </a:stretch>
                </p:blipFill>
                <p:spPr>
                  <a:xfrm>
                    <a:off x="3352800" y="3276600"/>
                    <a:ext cx="1757082" cy="1524000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 descr="00.jpe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rcRect t="30000" r="75500" b="20000"/>
                  <a:stretch>
                    <a:fillRect/>
                  </a:stretch>
                </p:blipFill>
                <p:spPr>
                  <a:xfrm>
                    <a:off x="1905000" y="3276600"/>
                    <a:ext cx="1757082" cy="15240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762000" y="3124200"/>
                  <a:ext cx="8229600" cy="1676400"/>
                  <a:chOff x="762000" y="3124200"/>
                  <a:chExt cx="8229600" cy="1676400"/>
                </a:xfrm>
              </p:grpSpPr>
              <p:pic>
                <p:nvPicPr>
                  <p:cNvPr id="3" name="Picture 2" descr="632_pitr_Toy_train_icon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 flipH="1">
                    <a:off x="6324600" y="3124200"/>
                    <a:ext cx="2667000" cy="1676400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762000" y="3581400"/>
                    <a:ext cx="5562600" cy="609600"/>
                    <a:chOff x="762000" y="3581400"/>
                    <a:chExt cx="5562600" cy="609600"/>
                  </a:xfrm>
                </p:grpSpPr>
                <p:pic>
                  <p:nvPicPr>
                    <p:cNvPr id="4" name="Picture 3" descr="stock-illustration-3716080-children-on-a-toy-train.jp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rcRect l="81301" t="30352" r="7859" b="39295"/>
                    <a:stretch>
                      <a:fillRect/>
                    </a:stretch>
                  </p:blipFill>
                  <p:spPr>
                    <a:xfrm flipH="1">
                      <a:off x="2286000" y="3657600"/>
                      <a:ext cx="304800" cy="533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" name="Picture 9" descr="stock-illustration-3716080-children-on-a-toy-train.jp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rcRect l="81301" t="30352" r="7859" b="39295"/>
                    <a:stretch>
                      <a:fillRect/>
                    </a:stretch>
                  </p:blipFill>
                  <p:spPr>
                    <a:xfrm flipH="1">
                      <a:off x="4114800" y="3657600"/>
                      <a:ext cx="304800" cy="533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" name="Picture 10" descr="stock-illustration-3716080-children-on-a-toy-train.jp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rcRect l="81301" t="30352" r="7859" b="39295"/>
                    <a:stretch>
                      <a:fillRect/>
                    </a:stretch>
                  </p:blipFill>
                  <p:spPr>
                    <a:xfrm flipH="1">
                      <a:off x="5562600" y="3657600"/>
                      <a:ext cx="304800" cy="533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" name="Picture 11" descr="stock-illustration-3716080-children-on-a-toy-train.jp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rcRect l="55285" t="30352" r="28455" b="39295"/>
                    <a:stretch>
                      <a:fillRect/>
                    </a:stretch>
                  </p:blipFill>
                  <p:spPr>
                    <a:xfrm flipH="1">
                      <a:off x="2667000" y="3657600"/>
                      <a:ext cx="381000" cy="533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Picture 12" descr="stock-illustration-3716080-children-on-a-toy-train.jp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rcRect l="55285" t="30352" r="28455" b="39295"/>
                    <a:stretch>
                      <a:fillRect/>
                    </a:stretch>
                  </p:blipFill>
                  <p:spPr>
                    <a:xfrm flipH="1">
                      <a:off x="3733800" y="3657600"/>
                      <a:ext cx="381000" cy="533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" name="Picture 13" descr="stock-illustration-3716080-children-on-a-toy-train.jp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rcRect l="55285" t="30352" r="28455" b="39295"/>
                    <a:stretch>
                      <a:fillRect/>
                    </a:stretch>
                  </p:blipFill>
                  <p:spPr>
                    <a:xfrm flipH="1">
                      <a:off x="5943600" y="3657600"/>
                      <a:ext cx="381000" cy="533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" name="Picture 14" descr="stock-illustration-3716080-children-on-a-toy-train.jp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rcRect l="3252" t="30352" r="73984" b="39295"/>
                    <a:stretch>
                      <a:fillRect/>
                    </a:stretch>
                  </p:blipFill>
                  <p:spPr>
                    <a:xfrm flipH="1">
                      <a:off x="3048000" y="3657600"/>
                      <a:ext cx="457200" cy="533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" name="Picture 15" descr="stock-illustration-3716080-children-on-a-toy-train.jp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rcRect l="32521" t="30352" r="51219" b="39295"/>
                    <a:stretch>
                      <a:fillRect/>
                    </a:stretch>
                  </p:blipFill>
                  <p:spPr>
                    <a:xfrm flipH="1">
                      <a:off x="4495800" y="3657600"/>
                      <a:ext cx="381000" cy="533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" name="Picture 16" descr="stock-illustration-3716080-children-on-a-toy-train.jp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rcRect l="81301" t="30352" r="7859" b="39295"/>
                    <a:stretch>
                      <a:fillRect/>
                    </a:stretch>
                  </p:blipFill>
                  <p:spPr>
                    <a:xfrm flipH="1">
                      <a:off x="5181600" y="3657600"/>
                      <a:ext cx="304800" cy="533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2" name="Picture 41" descr="stock-illustration-3716080-children-on-a-toy-train.jp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rcRect l="81301" t="30352" r="7859" b="39295"/>
                    <a:stretch>
                      <a:fillRect/>
                    </a:stretch>
                  </p:blipFill>
                  <p:spPr>
                    <a:xfrm flipH="1">
                      <a:off x="1143000" y="3581400"/>
                      <a:ext cx="304800" cy="533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42" descr="stock-illustration-3716080-children-on-a-toy-train.jp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rcRect l="81301" t="30352" r="7859" b="39295"/>
                    <a:stretch>
                      <a:fillRect/>
                    </a:stretch>
                  </p:blipFill>
                  <p:spPr>
                    <a:xfrm flipH="1">
                      <a:off x="762000" y="3581400"/>
                      <a:ext cx="304800" cy="533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" name="Picture 43" descr="stock-illustration-3716080-children-on-a-toy-train.jp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rcRect l="81301" t="30352" r="7859" b="39295"/>
                    <a:stretch>
                      <a:fillRect/>
                    </a:stretch>
                  </p:blipFill>
                  <p:spPr>
                    <a:xfrm flipH="1">
                      <a:off x="1524000" y="3581400"/>
                      <a:ext cx="304800" cy="533400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pic>
            <p:nvPicPr>
              <p:cNvPr id="45" name="Picture 44" descr="00.jpeg"/>
              <p:cNvPicPr>
                <a:picLocks noChangeAspect="1"/>
              </p:cNvPicPr>
              <p:nvPr/>
            </p:nvPicPr>
            <p:blipFill>
              <a:blip r:embed="rId2" cstate="print"/>
              <a:srcRect l="20421" t="29577" r="76175" b="57076"/>
              <a:stretch>
                <a:fillRect/>
              </a:stretch>
            </p:blipFill>
            <p:spPr>
              <a:xfrm>
                <a:off x="2362200" y="4495800"/>
                <a:ext cx="304800" cy="381000"/>
              </a:xfrm>
              <a:prstGeom prst="rect">
                <a:avLst/>
              </a:prstGeom>
            </p:spPr>
          </p:pic>
        </p:grpSp>
        <p:pic>
          <p:nvPicPr>
            <p:cNvPr id="47" name="Picture 46" descr="00.jpeg"/>
            <p:cNvPicPr>
              <a:picLocks noChangeAspect="1"/>
            </p:cNvPicPr>
            <p:nvPr/>
          </p:nvPicPr>
          <p:blipFill>
            <a:blip r:embed="rId2" cstate="print"/>
            <a:srcRect l="20421" t="61609" r="75041" b="30382"/>
            <a:stretch>
              <a:fillRect/>
            </a:stretch>
          </p:blipFill>
          <p:spPr>
            <a:xfrm>
              <a:off x="2286000" y="5334000"/>
              <a:ext cx="457200" cy="34290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914400" y="0"/>
            <a:ext cx="3550972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1300" dirty="0" smtClean="0"/>
              <a:t>৪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4114800" y="914400"/>
            <a:ext cx="2709333" cy="1676400"/>
            <a:chOff x="7696200" y="1676400"/>
            <a:chExt cx="1283368" cy="609600"/>
          </a:xfrm>
        </p:grpSpPr>
        <p:pic>
          <p:nvPicPr>
            <p:cNvPr id="55" name="Picture 54" descr="stock-illustration-3716080-children-on-a-toy-train.jpg"/>
            <p:cNvPicPr>
              <a:picLocks noChangeAspect="1"/>
            </p:cNvPicPr>
            <p:nvPr/>
          </p:nvPicPr>
          <p:blipFill>
            <a:blip r:embed="rId4" cstate="print"/>
            <a:srcRect l="79268" t="26016" r="1220" b="39295"/>
            <a:stretch>
              <a:fillRect/>
            </a:stretch>
          </p:blipFill>
          <p:spPr>
            <a:xfrm flipH="1">
              <a:off x="7696200" y="1676400"/>
              <a:ext cx="457200" cy="609600"/>
            </a:xfrm>
            <a:prstGeom prst="rect">
              <a:avLst/>
            </a:prstGeom>
          </p:spPr>
        </p:pic>
        <p:pic>
          <p:nvPicPr>
            <p:cNvPr id="56" name="Picture 55" descr="stock-illustration-3716080-children-on-a-toy-train.jpg"/>
            <p:cNvPicPr>
              <a:picLocks noChangeAspect="1"/>
            </p:cNvPicPr>
            <p:nvPr/>
          </p:nvPicPr>
          <p:blipFill>
            <a:blip r:embed="rId4" cstate="print"/>
            <a:srcRect l="79268" t="26016" r="1220" b="39295"/>
            <a:stretch>
              <a:fillRect/>
            </a:stretch>
          </p:blipFill>
          <p:spPr>
            <a:xfrm flipH="1">
              <a:off x="8153400" y="1676400"/>
              <a:ext cx="457200" cy="609600"/>
            </a:xfrm>
            <a:prstGeom prst="rect">
              <a:avLst/>
            </a:prstGeom>
          </p:spPr>
        </p:pic>
        <p:pic>
          <p:nvPicPr>
            <p:cNvPr id="57" name="Picture 56" descr="stock-illustration-3716080-children-on-a-toy-train.jpg"/>
            <p:cNvPicPr>
              <a:picLocks noChangeAspect="1"/>
            </p:cNvPicPr>
            <p:nvPr/>
          </p:nvPicPr>
          <p:blipFill>
            <a:blip r:embed="rId4" cstate="print"/>
            <a:srcRect l="55285" t="26016" r="25203" b="39295"/>
            <a:stretch>
              <a:fillRect/>
            </a:stretch>
          </p:blipFill>
          <p:spPr>
            <a:xfrm flipH="1">
              <a:off x="8598568" y="1676400"/>
              <a:ext cx="381000" cy="609600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4419600" y="228600"/>
            <a:ext cx="2380780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3900" dirty="0" smtClean="0"/>
              <a:t>৩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52400" y="4315361"/>
            <a:ext cx="40735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মোট কয়জন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252802" y="4005352"/>
            <a:ext cx="4738798" cy="186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sunrise" dir="t"/>
          </a:scene3d>
        </p:spPr>
        <p:txBody>
          <a:bodyPr wrap="none" rtlCol="0">
            <a:spAutoFit/>
          </a:bodyPr>
          <a:lstStyle/>
          <a:p>
            <a:r>
              <a:rPr lang="bn-BD" sz="11500" dirty="0" smtClean="0"/>
              <a:t>১২ জন</a:t>
            </a:r>
            <a:endParaRPr lang="en-US" sz="11500" dirty="0"/>
          </a:p>
        </p:txBody>
      </p:sp>
      <p:sp>
        <p:nvSpPr>
          <p:cNvPr id="39" name="TextBox 38"/>
          <p:cNvSpPr txBox="1"/>
          <p:nvPr/>
        </p:nvSpPr>
        <p:spPr>
          <a:xfrm>
            <a:off x="1600200" y="0"/>
            <a:ext cx="54024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একটি ছবি দেখি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65 -0.01111 L 0.97951 -0.02223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 animBg="1"/>
      <p:bldP spid="21" grpId="1" animBg="1"/>
      <p:bldP spid="21" grpId="2" animBg="1"/>
      <p:bldP spid="23" grpId="0"/>
      <p:bldP spid="23" grpId="1"/>
      <p:bldP spid="22" grpId="0"/>
      <p:bldP spid="22" grpId="1"/>
      <p:bldP spid="59" grpId="0"/>
      <p:bldP spid="59" grpId="1"/>
      <p:bldP spid="60" grpId="0"/>
      <p:bldP spid="61" grpId="0" animBg="1"/>
      <p:bldP spid="3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Callout 21"/>
          <p:cNvSpPr/>
          <p:nvPr/>
        </p:nvSpPr>
        <p:spPr>
          <a:xfrm>
            <a:off x="1143000" y="533400"/>
            <a:ext cx="3276600" cy="1371600"/>
          </a:xfrm>
          <a:prstGeom prst="downArrowCallout">
            <a:avLst/>
          </a:prstGeom>
          <a:solidFill>
            <a:srgbClr val="E5BA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গুণ ৩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133600"/>
            <a:ext cx="1371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solidFill>
                  <a:srgbClr val="FF99FF"/>
                </a:solidFill>
              </a:rPr>
              <a:t>৪</a:t>
            </a:r>
            <a:r>
              <a:rPr lang="bn-BD" dirty="0" smtClean="0"/>
              <a:t>     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1952923"/>
            <a:ext cx="152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solidFill>
                  <a:srgbClr val="CC00CC"/>
                </a:solidFill>
              </a:rPr>
              <a:t>৩</a:t>
            </a:r>
            <a:r>
              <a:rPr lang="bn-BD" dirty="0" smtClean="0"/>
              <a:t>      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1066800"/>
            <a:ext cx="93326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/>
              <a:t>₌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1828800"/>
            <a:ext cx="34320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solidFill>
                  <a:schemeClr val="accent2">
                    <a:lumMod val="75000"/>
                  </a:schemeClr>
                </a:solidFill>
              </a:rPr>
              <a:t>১২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81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রেল গাড়িতে মোট আছে (৩+৩+৩+৩) জন = ১২ জন</a:t>
            </a:r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1828800" y="1828800"/>
            <a:ext cx="1371600" cy="914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1752600" y="1752600"/>
            <a:ext cx="1143000" cy="1066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2400" y="48006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চার গুণ তিন সমান বার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9200" y="1295400"/>
            <a:ext cx="57855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এখানে ৩,৪ বার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962400" y="228600"/>
            <a:ext cx="22098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601200" y="15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0" y="0"/>
            <a:ext cx="64123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এসো দেখি কিভাবে হল? 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417 0.00555 C -0.44028 0.00555 -0.3875 0.0303 -0.3875 0.06106 C -0.3875 0.09158 -0.44028 0.11656 -0.50417 0.11656 C -0.56858 0.11656 -0.62084 0.09158 -0.62084 0.06106 C -0.62084 0.0303 -0.56858 0.00555 -0.50417 0.00555 Z " pathEditMode="relative" rAng="0" ptsTypes="fffff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33 -0.01111 L 0.43333 0.12223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5 -0.01111 L 0.4375 0.12223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 animBg="1"/>
      <p:bldP spid="22" grpId="1" build="allAtOnce" animBg="1"/>
      <p:bldP spid="3" grpId="0"/>
      <p:bldP spid="6" grpId="0"/>
      <p:bldP spid="2" grpId="0"/>
      <p:bldP spid="2" grpId="1"/>
      <p:bldP spid="18" grpId="0"/>
      <p:bldP spid="19" grpId="0"/>
      <p:bldP spid="19" grpId="1"/>
      <p:bldP spid="23" grpId="0" animBg="1"/>
      <p:bldP spid="23" grpId="1" animBg="1"/>
      <p:bldP spid="24" grpId="0" animBg="1"/>
      <p:bldP spid="24" grpId="1" animBg="1"/>
      <p:bldP spid="1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8153400" cy="59093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en-US" dirty="0"/>
          </a:p>
        </p:txBody>
      </p:sp>
      <p:pic>
        <p:nvPicPr>
          <p:cNvPr id="3" name="Picture 2" descr="math-symbols.gif"/>
          <p:cNvPicPr>
            <a:picLocks noChangeAspect="1"/>
          </p:cNvPicPr>
          <p:nvPr/>
        </p:nvPicPr>
        <p:blipFill>
          <a:blip r:embed="rId2" cstate="print"/>
          <a:srcRect l="44614" b="53527"/>
          <a:stretch>
            <a:fillRect/>
          </a:stretch>
        </p:blipFill>
        <p:spPr>
          <a:xfrm>
            <a:off x="685800" y="609600"/>
            <a:ext cx="8000288" cy="5638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0800" y="1447800"/>
            <a:ext cx="5257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 smtClean="0">
                <a:solidFill>
                  <a:srgbClr val="36D6CE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গুণ</a:t>
            </a:r>
            <a:endParaRPr lang="en-US" sz="23900" dirty="0">
              <a:solidFill>
                <a:srgbClr val="36D6CE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rek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</TotalTime>
  <Words>200</Words>
  <Application>Microsoft Office PowerPoint</Application>
  <PresentationFormat>On-screen Show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Trek</vt:lpstr>
      <vt:lpstr>Apex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TCS</cp:lastModifiedBy>
  <cp:revision>114</cp:revision>
  <dcterms:created xsi:type="dcterms:W3CDTF">2006-08-16T00:00:00Z</dcterms:created>
  <dcterms:modified xsi:type="dcterms:W3CDTF">2013-04-20T06:19:25Z</dcterms:modified>
</cp:coreProperties>
</file>